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4" r:id="rId2"/>
  </p:sldIdLst>
  <p:sldSz cx="6858000" cy="9906000" type="A4"/>
  <p:notesSz cx="6669088" cy="9918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36" autoAdjust="0"/>
    <p:restoredTop sz="94660" autoAdjust="0"/>
  </p:normalViewPr>
  <p:slideViewPr>
    <p:cSldViewPr snapToGrid="0">
      <p:cViewPr varScale="1">
        <p:scale>
          <a:sx n="52" d="100"/>
          <a:sy n="52" d="100"/>
        </p:scale>
        <p:origin x="2580" y="7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2" indent="0" algn="ctr">
              <a:buNone/>
              <a:defRPr sz="1125"/>
            </a:lvl2pPr>
            <a:lvl3pPr marL="514344" indent="0" algn="ctr">
              <a:buNone/>
              <a:defRPr sz="1013"/>
            </a:lvl3pPr>
            <a:lvl4pPr marL="771516" indent="0" algn="ctr">
              <a:buNone/>
              <a:defRPr sz="900"/>
            </a:lvl4pPr>
            <a:lvl5pPr marL="1028689" indent="0" algn="ctr">
              <a:buNone/>
              <a:defRPr sz="900"/>
            </a:lvl5pPr>
            <a:lvl6pPr marL="1285861" indent="0" algn="ctr">
              <a:buNone/>
              <a:defRPr sz="900"/>
            </a:lvl6pPr>
            <a:lvl7pPr marL="1543033" indent="0" algn="ctr">
              <a:buNone/>
              <a:defRPr sz="900"/>
            </a:lvl7pPr>
            <a:lvl8pPr marL="1800205" indent="0" algn="ctr">
              <a:buNone/>
              <a:defRPr sz="900"/>
            </a:lvl8pPr>
            <a:lvl9pPr marL="2057377" indent="0" algn="ctr">
              <a:buNone/>
              <a:defRPr sz="9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7746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685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987998" y="527403"/>
            <a:ext cx="1201043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3084" y="527403"/>
            <a:ext cx="3519190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647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945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2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44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1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8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6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3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7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146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3084" y="2637014"/>
            <a:ext cx="2360116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28926" y="2637014"/>
            <a:ext cx="2360116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6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2" indent="0">
              <a:buNone/>
              <a:defRPr sz="1125" b="1"/>
            </a:lvl2pPr>
            <a:lvl3pPr marL="514344" indent="0">
              <a:buNone/>
              <a:defRPr sz="1013" b="1"/>
            </a:lvl3pPr>
            <a:lvl4pPr marL="771516" indent="0">
              <a:buNone/>
              <a:defRPr sz="900" b="1"/>
            </a:lvl4pPr>
            <a:lvl5pPr marL="1028689" indent="0">
              <a:buNone/>
              <a:defRPr sz="900" b="1"/>
            </a:lvl5pPr>
            <a:lvl6pPr marL="1285861" indent="0">
              <a:buNone/>
              <a:defRPr sz="900" b="1"/>
            </a:lvl6pPr>
            <a:lvl7pPr marL="1543033" indent="0">
              <a:buNone/>
              <a:defRPr sz="900" b="1"/>
            </a:lvl7pPr>
            <a:lvl8pPr marL="1800205" indent="0">
              <a:buNone/>
              <a:defRPr sz="900" b="1"/>
            </a:lvl8pPr>
            <a:lvl9pPr marL="205737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2" indent="0">
              <a:buNone/>
              <a:defRPr sz="1125" b="1"/>
            </a:lvl2pPr>
            <a:lvl3pPr marL="514344" indent="0">
              <a:buNone/>
              <a:defRPr sz="1013" b="1"/>
            </a:lvl3pPr>
            <a:lvl4pPr marL="771516" indent="0">
              <a:buNone/>
              <a:defRPr sz="900" b="1"/>
            </a:lvl4pPr>
            <a:lvl5pPr marL="1028689" indent="0">
              <a:buNone/>
              <a:defRPr sz="900" b="1"/>
            </a:lvl5pPr>
            <a:lvl6pPr marL="1285861" indent="0">
              <a:buNone/>
              <a:defRPr sz="900" b="1"/>
            </a:lvl6pPr>
            <a:lvl7pPr marL="1543033" indent="0">
              <a:buNone/>
              <a:defRPr sz="900" b="1"/>
            </a:lvl7pPr>
            <a:lvl8pPr marL="1800205" indent="0">
              <a:buNone/>
              <a:defRPr sz="900" b="1"/>
            </a:lvl8pPr>
            <a:lvl9pPr marL="205737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7214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916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253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2" indent="0">
              <a:buNone/>
              <a:defRPr sz="788"/>
            </a:lvl2pPr>
            <a:lvl3pPr marL="514344" indent="0">
              <a:buNone/>
              <a:defRPr sz="675"/>
            </a:lvl3pPr>
            <a:lvl4pPr marL="771516" indent="0">
              <a:buNone/>
              <a:defRPr sz="563"/>
            </a:lvl4pPr>
            <a:lvl5pPr marL="1028689" indent="0">
              <a:buNone/>
              <a:defRPr sz="563"/>
            </a:lvl5pPr>
            <a:lvl6pPr marL="1285861" indent="0">
              <a:buNone/>
              <a:defRPr sz="563"/>
            </a:lvl6pPr>
            <a:lvl7pPr marL="1543033" indent="0">
              <a:buNone/>
              <a:defRPr sz="563"/>
            </a:lvl7pPr>
            <a:lvl8pPr marL="1800205" indent="0">
              <a:buNone/>
              <a:defRPr sz="563"/>
            </a:lvl8pPr>
            <a:lvl9pPr marL="2057377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552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2" indent="0">
              <a:buNone/>
              <a:defRPr sz="1575"/>
            </a:lvl2pPr>
            <a:lvl3pPr marL="514344" indent="0">
              <a:buNone/>
              <a:defRPr sz="1350"/>
            </a:lvl3pPr>
            <a:lvl4pPr marL="771516" indent="0">
              <a:buNone/>
              <a:defRPr sz="1125"/>
            </a:lvl4pPr>
            <a:lvl5pPr marL="1028689" indent="0">
              <a:buNone/>
              <a:defRPr sz="1125"/>
            </a:lvl5pPr>
            <a:lvl6pPr marL="1285861" indent="0">
              <a:buNone/>
              <a:defRPr sz="1125"/>
            </a:lvl6pPr>
            <a:lvl7pPr marL="1543033" indent="0">
              <a:buNone/>
              <a:defRPr sz="1125"/>
            </a:lvl7pPr>
            <a:lvl8pPr marL="1800205" indent="0">
              <a:buNone/>
              <a:defRPr sz="1125"/>
            </a:lvl8pPr>
            <a:lvl9pPr marL="2057377" indent="0">
              <a:buNone/>
              <a:defRPr sz="1125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2" indent="0">
              <a:buNone/>
              <a:defRPr sz="788"/>
            </a:lvl2pPr>
            <a:lvl3pPr marL="514344" indent="0">
              <a:buNone/>
              <a:defRPr sz="675"/>
            </a:lvl3pPr>
            <a:lvl4pPr marL="771516" indent="0">
              <a:buNone/>
              <a:defRPr sz="563"/>
            </a:lvl4pPr>
            <a:lvl5pPr marL="1028689" indent="0">
              <a:buNone/>
              <a:defRPr sz="563"/>
            </a:lvl5pPr>
            <a:lvl6pPr marL="1285861" indent="0">
              <a:buNone/>
              <a:defRPr sz="563"/>
            </a:lvl6pPr>
            <a:lvl7pPr marL="1543033" indent="0">
              <a:buNone/>
              <a:defRPr sz="563"/>
            </a:lvl7pPr>
            <a:lvl8pPr marL="1800205" indent="0">
              <a:buNone/>
              <a:defRPr sz="563"/>
            </a:lvl8pPr>
            <a:lvl9pPr marL="2057377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00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1A702-8E09-416A-817E-4CA249A3BEA0}" type="datetimeFigureOut">
              <a:rPr lang="ru-RU" smtClean="0"/>
              <a:pPr/>
              <a:t>18.12.2021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2F259-950E-4FF9-9A92-582E4A3A65C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676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44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6" indent="-128586" algn="l" defTabSz="514344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9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1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03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75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47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19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91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64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2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44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16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89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61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33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05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77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71996" cy="990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1743" y="1653554"/>
            <a:ext cx="50945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i="1" cap="all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 ДО </a:t>
            </a:r>
            <a:r>
              <a:rPr lang="ru-RU" sz="1000" b="1" i="1" cap="all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«Станция детского юношеского туризма и экскурсий»</a:t>
            </a:r>
          </a:p>
          <a:p>
            <a:pPr algn="ctr"/>
            <a:r>
              <a:rPr lang="ru-RU" sz="1000" b="1" i="1" cap="all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Алексеевского муниципального района Республики Татарстан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15412" y="2612805"/>
            <a:ext cx="365516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800" b="1" cap="all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сертификат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3792" y="4178492"/>
            <a:ext cx="54304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all" dirty="0" smtClean="0">
                <a:ln w="0"/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Настоящий </a:t>
            </a:r>
            <a:r>
              <a:rPr lang="ru-RU" sz="1600" b="1" cap="all" dirty="0" err="1" smtClean="0">
                <a:ln w="0"/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сертефикат</a:t>
            </a:r>
            <a:r>
              <a:rPr lang="ru-RU" sz="1600" b="1" cap="all" dirty="0" smtClean="0">
                <a:ln w="0"/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  подтверждает, </a:t>
            </a:r>
            <a:r>
              <a:rPr lang="ru-RU" sz="1600" b="1" cap="all" dirty="0" smtClean="0">
                <a:ln w="0"/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что </a:t>
            </a:r>
          </a:p>
          <a:p>
            <a:pPr algn="ctr"/>
            <a:endParaRPr lang="ru-RU" sz="1600" b="1" cap="all" dirty="0" smtClean="0">
              <a:ln w="0"/>
              <a:solidFill>
                <a:srgbClr val="C0000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algn="ctr"/>
            <a:endParaRPr lang="ru-RU" sz="1600" b="1" cap="all" dirty="0">
              <a:ln w="0"/>
              <a:solidFill>
                <a:srgbClr val="C0000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algn="ctr"/>
            <a:endParaRPr lang="en-US" sz="1600" b="1" cap="all" dirty="0" smtClean="0">
              <a:ln w="0"/>
              <a:solidFill>
                <a:srgbClr val="C00000"/>
              </a:solidFill>
              <a:latin typeface="Baskerville Old Face" panose="02020602080505020303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cap="all" dirty="0" smtClean="0">
                <a:ln w="0"/>
                <a:solidFill>
                  <a:schemeClr val="bg2">
                    <a:lumMod val="10000"/>
                  </a:schemeClr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__________________________________________________</a:t>
            </a:r>
            <a:endParaRPr lang="ru-RU" sz="1600" b="1" cap="all" dirty="0">
              <a:ln w="0"/>
              <a:solidFill>
                <a:schemeClr val="bg2">
                  <a:lumMod val="10000"/>
                </a:schemeClr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cap="all" dirty="0" smtClean="0">
                <a:ln w="0"/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принимал(а) участие</a:t>
            </a:r>
          </a:p>
          <a:p>
            <a:pPr algn="ctr"/>
            <a:r>
              <a:rPr lang="ru-RU" sz="1600" b="1" cap="all" dirty="0" smtClean="0">
                <a:ln w="0"/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В муниципальном конкурсе творческих работ</a:t>
            </a:r>
          </a:p>
          <a:p>
            <a:pPr algn="ctr"/>
            <a:r>
              <a:rPr lang="ru-RU" sz="1600" b="1" cap="all" dirty="0" smtClean="0">
                <a:ln w="0"/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«Ларец новогодних чудес»</a:t>
            </a:r>
            <a:endParaRPr lang="ru-RU" sz="1600" b="1" cap="all" dirty="0">
              <a:ln w="0"/>
              <a:solidFill>
                <a:schemeClr val="accent1">
                  <a:lumMod val="75000"/>
                </a:schemeClr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40120" y="8486902"/>
            <a:ext cx="2241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200" b="1" cap="all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cap="all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Пгт.Алексеевское,2021 г</a:t>
            </a:r>
            <a:endParaRPr lang="ru-RU" sz="1100" b="1" cap="all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703" y="7512206"/>
            <a:ext cx="1460874" cy="697792"/>
          </a:xfrm>
          <a:prstGeom prst="rect">
            <a:avLst/>
          </a:prstGeom>
          <a:blipFill dpi="0"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 amt="0"/>
            </a:blip>
            <a:srcRect/>
            <a:stretch>
              <a:fillRect/>
            </a:stretch>
          </a:blipFill>
          <a:effectLst/>
        </p:spPr>
      </p:pic>
      <p:pic>
        <p:nvPicPr>
          <p:cNvPr id="1029" name="Picture 5" descr="image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69683">
            <a:off x="3167495" y="6872002"/>
            <a:ext cx="1497081" cy="149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052735" y="6886559"/>
            <a:ext cx="40936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И.о.директора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МБУ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«СДЮТЭ»</a:t>
            </a: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________/</a:t>
            </a:r>
            <a:r>
              <a:rPr lang="ru-RU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Д.С.Дрягалов</a:t>
            </a: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u="sng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27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3056</TotalTime>
  <Words>48</Words>
  <Application>Microsoft Office PowerPoint</Application>
  <PresentationFormat>Лист A4 (210x297 мм)</PresentationFormat>
  <Paragraphs>17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Arial</vt:lpstr>
      <vt:lpstr>Bahnschrift</vt:lpstr>
      <vt:lpstr>Baskerville Old Face</vt:lpstr>
      <vt:lpstr>Calibri</vt:lpstr>
      <vt:lpstr>Calibri Light</vt:lpstr>
      <vt:lpstr>Cambria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ДИПЛОМ</dc:title>
  <dc:creator>Abakumov</dc:creator>
  <cp:lastModifiedBy>СДЮТЭ</cp:lastModifiedBy>
  <cp:revision>328</cp:revision>
  <cp:lastPrinted>2021-12-18T06:27:44Z</cp:lastPrinted>
  <dcterms:created xsi:type="dcterms:W3CDTF">2019-09-30T12:56:17Z</dcterms:created>
  <dcterms:modified xsi:type="dcterms:W3CDTF">2021-12-18T06:28:53Z</dcterms:modified>
</cp:coreProperties>
</file>